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2" r:id="rId3"/>
    <p:sldId id="263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5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E898C-E3A8-4245-AC86-912EFBAA67BA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83AE-A686-4AD9-8F32-8FECA1A272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9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49D91-AD2A-427A-9901-96552E3B0488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448E1-D810-4B5B-9EE7-CAE47C468B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http://www.youtube.com/watch?NR=1&amp;feature=endscreen&amp;v=MxAZR2GX6EY</a:t>
            </a:r>
          </a:p>
          <a:p>
            <a:r>
              <a:rPr lang="en-US" dirty="0" smtClean="0"/>
              <a:t>http://www.youtube.com/watch?v=fGsQaqViiwU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448E1-D810-4B5B-9EE7-CAE47C468B2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AC35-976D-4FE1-820F-C63FE3855FE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473B9-A14E-436C-BF48-0355225DC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6106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Me </a:t>
            </a:r>
            <a:r>
              <a:rPr lang="en-US" dirty="0" err="1" smtClean="0">
                <a:solidFill>
                  <a:srgbClr val="000099"/>
                </a:solidFill>
              </a:rPr>
              <a:t>llamo</a:t>
            </a:r>
            <a:r>
              <a:rPr lang="en-US" dirty="0" smtClean="0">
                <a:solidFill>
                  <a:srgbClr val="000099"/>
                </a:solidFill>
              </a:rPr>
              <a:t> _________        </a:t>
            </a:r>
            <a:r>
              <a:rPr lang="en-US" dirty="0" err="1" smtClean="0">
                <a:solidFill>
                  <a:srgbClr val="000099"/>
                </a:solidFill>
              </a:rPr>
              <a:t>Clase</a:t>
            </a:r>
            <a:r>
              <a:rPr lang="en-US" dirty="0" smtClean="0">
                <a:solidFill>
                  <a:srgbClr val="000099"/>
                </a:solidFill>
              </a:rPr>
              <a:t> 8N</a:t>
            </a:r>
            <a:br>
              <a:rPr lang="en-US" dirty="0" smtClean="0">
                <a:solidFill>
                  <a:srgbClr val="000099"/>
                </a:solidFill>
              </a:rPr>
            </a:br>
            <a:r>
              <a:rPr lang="en-US" dirty="0" smtClean="0">
                <a:solidFill>
                  <a:srgbClr val="000099"/>
                </a:solidFill>
              </a:rPr>
              <a:t>La </a:t>
            </a:r>
            <a:r>
              <a:rPr lang="en-US" dirty="0" err="1" smtClean="0">
                <a:solidFill>
                  <a:srgbClr val="000099"/>
                </a:solidFill>
              </a:rPr>
              <a:t>fecha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err="1" smtClean="0">
                <a:solidFill>
                  <a:srgbClr val="000099"/>
                </a:solidFill>
              </a:rPr>
              <a:t>es</a:t>
            </a:r>
            <a:r>
              <a:rPr lang="en-US" dirty="0" smtClean="0">
                <a:solidFill>
                  <a:srgbClr val="000099"/>
                </a:solidFill>
              </a:rPr>
              <a:t> el 19 de </a:t>
            </a:r>
            <a:r>
              <a:rPr lang="en-US" dirty="0" err="1" smtClean="0">
                <a:solidFill>
                  <a:srgbClr val="000099"/>
                </a:solidFill>
              </a:rPr>
              <a:t>marzo</a:t>
            </a:r>
            <a:r>
              <a:rPr lang="en-US" dirty="0" smtClean="0">
                <a:solidFill>
                  <a:srgbClr val="000099"/>
                </a:solidFill>
              </a:rPr>
              <a:t> del 2013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752600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3200" dirty="0" smtClean="0">
                <a:solidFill>
                  <a:srgbClr val="000099"/>
                </a:solidFill>
              </a:rPr>
              <a:t>Propósito # 39: </a:t>
            </a:r>
            <a:r>
              <a:rPr lang="es-ES_tradnl" sz="3600" dirty="0" smtClean="0"/>
              <a:t>¿Qué te gusta hacer en tu tiempo libre?</a:t>
            </a:r>
          </a:p>
          <a:p>
            <a:pPr marL="609600" indent="-609600"/>
            <a:r>
              <a:rPr lang="es-ES_tradnl" sz="3200" dirty="0" smtClean="0">
                <a:solidFill>
                  <a:srgbClr val="000099"/>
                </a:solidFill>
              </a:rPr>
              <a:t>Actividad Inicial:</a:t>
            </a:r>
          </a:p>
          <a:p>
            <a:pPr marL="609600" indent="-609600"/>
            <a:r>
              <a:rPr lang="es-ES_tradnl" sz="3600" dirty="0" smtClean="0"/>
              <a:t>Copia y responde:</a:t>
            </a:r>
          </a:p>
          <a:p>
            <a:pPr marL="609600" indent="-609600"/>
            <a:r>
              <a:rPr lang="es-ES_tradnl" sz="3600" dirty="0" smtClean="0"/>
              <a:t>Ejercicio A y B, p. 89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5486400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http://www.youtube.com/watch?NR=1&amp;feature=endscreen&amp;v=MxAZR2GX6EY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propósito</a:t>
            </a:r>
            <a:r>
              <a:rPr lang="en-US" dirty="0" smtClean="0"/>
              <a:t> 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4906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is </a:t>
            </a:r>
            <a:r>
              <a:rPr lang="en-US" dirty="0" err="1" smtClean="0"/>
              <a:t>Guia</a:t>
            </a:r>
            <a:r>
              <a:rPr lang="en-US" dirty="0" smtClean="0"/>
              <a:t> del </a:t>
            </a:r>
            <a:r>
              <a:rPr lang="en-US" dirty="0" err="1" smtClean="0"/>
              <a:t>Ocio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For which date would this magazine have helpful information?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3. For which city is this magazine published?</a:t>
            </a:r>
          </a:p>
          <a:p>
            <a:pPr marL="514350" indent="-514350"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8288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a)  an entertainment guide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5052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d)  April 18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c) the capital of Spain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" y="685800"/>
            <a:ext cx="9022080" cy="741061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4. films in the movies                      </a:t>
            </a:r>
          </a:p>
          <a:p>
            <a:pPr>
              <a:buNone/>
            </a:pPr>
            <a:r>
              <a:rPr lang="en-US" dirty="0" smtClean="0"/>
              <a:t>5. concerts             </a:t>
            </a:r>
          </a:p>
          <a:p>
            <a:pPr>
              <a:buNone/>
            </a:pPr>
            <a:r>
              <a:rPr lang="en-US" dirty="0" smtClean="0"/>
              <a:t>6. museums</a:t>
            </a:r>
          </a:p>
          <a:p>
            <a:pPr>
              <a:buNone/>
            </a:pPr>
            <a:r>
              <a:rPr lang="en-US" dirty="0" smtClean="0"/>
              <a:t>7. theaters</a:t>
            </a:r>
          </a:p>
          <a:p>
            <a:pPr>
              <a:buNone/>
            </a:pPr>
            <a:r>
              <a:rPr lang="en-US" dirty="0" smtClean="0"/>
              <a:t>8. children’s entertainment </a:t>
            </a:r>
          </a:p>
          <a:p>
            <a:pPr>
              <a:buNone/>
            </a:pPr>
            <a:r>
              <a:rPr lang="en-US" dirty="0" smtClean="0"/>
              <a:t>9. holy week processions</a:t>
            </a:r>
          </a:p>
          <a:p>
            <a:pPr>
              <a:buNone/>
            </a:pPr>
            <a:r>
              <a:rPr lang="en-US" dirty="0" smtClean="0"/>
              <a:t>10. Restaurants open on Sunday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200" y="2590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838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65, 89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1600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1447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19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1905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26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2514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90,  97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762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3124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160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657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13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15000" y="4343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a Alicia?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1295400"/>
          <a:ext cx="8686800" cy="35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       </a:t>
                      </a:r>
                      <a:r>
                        <a:rPr lang="en-US" sz="2800" dirty="0" smtClean="0"/>
                        <a:t>Alicia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1752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correr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1336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jugar</a:t>
            </a:r>
            <a:r>
              <a:rPr lang="en-US" sz="2400" dirty="0" smtClean="0"/>
              <a:t> al </a:t>
            </a:r>
            <a:r>
              <a:rPr lang="en-US" sz="2400" dirty="0" err="1" smtClean="0"/>
              <a:t>fútbol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25146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leer</a:t>
            </a:r>
            <a:r>
              <a:rPr lang="en-US" dirty="0" smtClean="0"/>
              <a:t> </a:t>
            </a:r>
            <a:r>
              <a:rPr lang="en-US" sz="2400" dirty="0" err="1" smtClean="0"/>
              <a:t>libros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2895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preparar</a:t>
            </a:r>
            <a:r>
              <a:rPr lang="en-US" sz="2400" dirty="0" smtClean="0"/>
              <a:t> la comida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32004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tocar</a:t>
            </a:r>
            <a:r>
              <a:rPr lang="en-US" sz="2400" dirty="0" smtClean="0"/>
              <a:t> la </a:t>
            </a:r>
            <a:r>
              <a:rPr lang="en-US" sz="2400" dirty="0" err="1" smtClean="0"/>
              <a:t>guitarra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36576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hablar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telefono</a:t>
            </a:r>
            <a:r>
              <a:rPr lang="en-US" sz="2400" dirty="0" smtClean="0"/>
              <a:t> y </a:t>
            </a:r>
            <a:r>
              <a:rPr lang="en-US" sz="2400" dirty="0" err="1" smtClean="0"/>
              <a:t>escribir</a:t>
            </a:r>
            <a:r>
              <a:rPr lang="en-US" sz="2400" dirty="0" smtClean="0"/>
              <a:t> </a:t>
            </a:r>
            <a:r>
              <a:rPr lang="en-US" sz="2400" dirty="0" err="1" smtClean="0"/>
              <a:t>correos</a:t>
            </a:r>
            <a:r>
              <a:rPr lang="en-US" sz="2400" dirty="0" smtClean="0"/>
              <a:t> </a:t>
            </a:r>
            <a:r>
              <a:rPr lang="en-US" sz="2400" dirty="0" err="1" smtClean="0"/>
              <a:t>electronicos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40386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pasear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4419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comer </a:t>
            </a:r>
            <a:r>
              <a:rPr lang="en-US" sz="2400" dirty="0" err="1" smtClean="0"/>
              <a:t>frutas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le no </a:t>
            </a:r>
            <a:r>
              <a:rPr lang="en-US" dirty="0" err="1" smtClean="0"/>
              <a:t>gusta</a:t>
            </a:r>
            <a:r>
              <a:rPr lang="en-US" dirty="0"/>
              <a:t> </a:t>
            </a:r>
            <a:r>
              <a:rPr lang="en-US" dirty="0" smtClean="0"/>
              <a:t>a Miguel?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                                                </a:t>
                      </a:r>
                      <a:r>
                        <a:rPr lang="en-US" sz="3200" baseline="0" dirty="0" smtClean="0"/>
                        <a:t>Miguel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22098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comer </a:t>
            </a:r>
            <a:r>
              <a:rPr lang="en-US" sz="2400" dirty="0" err="1" smtClean="0"/>
              <a:t>fruta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5908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le </a:t>
            </a:r>
            <a:r>
              <a:rPr lang="en-US" sz="2400" dirty="0" err="1" smtClean="0"/>
              <a:t>gusta</a:t>
            </a:r>
            <a:r>
              <a:rPr lang="en-US" sz="2400" dirty="0" smtClean="0"/>
              <a:t> </a:t>
            </a:r>
            <a:r>
              <a:rPr lang="en-US" sz="2400" dirty="0" err="1" smtClean="0"/>
              <a:t>beber</a:t>
            </a:r>
            <a:r>
              <a:rPr lang="en-US" sz="2400" dirty="0" smtClean="0"/>
              <a:t> </a:t>
            </a:r>
            <a:r>
              <a:rPr lang="en-US" sz="2400" dirty="0" err="1" smtClean="0"/>
              <a:t>jugo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133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429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810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p. 90 y p. 91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Write 1-2 paragraphs in Spanish about the things you like to do during your free time. Mention what activities you do afterschool, on the weekends and in the summer. Use the verb "</a:t>
            </a:r>
            <a:r>
              <a:rPr lang="en-US" dirty="0" err="1" smtClean="0"/>
              <a:t>gustar</a:t>
            </a:r>
            <a:r>
              <a:rPr lang="en-US" dirty="0" smtClean="0"/>
              <a:t>” we have learned in class.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220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        Clase 8N La fecha es el 19 de marzo del 2013</vt:lpstr>
      <vt:lpstr>Repaso del propósito 39</vt:lpstr>
      <vt:lpstr>PowerPoint Presentation</vt:lpstr>
      <vt:lpstr>¿Que le gusta hacer a Alicia?</vt:lpstr>
      <vt:lpstr>¿Qué le no gusta a Miguel?</vt:lpstr>
      <vt:lpstr>Ejercicios </vt:lpstr>
      <vt:lpstr>Tarea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8N La fecha es el 1 de marzo del 2013</dc:title>
  <dc:creator>Owner</dc:creator>
  <cp:lastModifiedBy>Dennis Gereritz</cp:lastModifiedBy>
  <cp:revision>13</cp:revision>
  <dcterms:created xsi:type="dcterms:W3CDTF">2013-03-07T02:06:58Z</dcterms:created>
  <dcterms:modified xsi:type="dcterms:W3CDTF">2013-03-19T16:23:37Z</dcterms:modified>
</cp:coreProperties>
</file>